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81" r:id="rId2"/>
    <p:sldId id="293" r:id="rId3"/>
    <p:sldId id="289" r:id="rId4"/>
    <p:sldId id="290" r:id="rId5"/>
    <p:sldId id="277" r:id="rId6"/>
    <p:sldId id="276" r:id="rId7"/>
    <p:sldId id="287" r:id="rId8"/>
    <p:sldId id="257" r:id="rId9"/>
    <p:sldId id="258" r:id="rId10"/>
    <p:sldId id="264" r:id="rId11"/>
    <p:sldId id="259" r:id="rId12"/>
    <p:sldId id="260" r:id="rId13"/>
    <p:sldId id="261" r:id="rId14"/>
    <p:sldId id="262" r:id="rId15"/>
    <p:sldId id="275" r:id="rId16"/>
    <p:sldId id="263" r:id="rId17"/>
    <p:sldId id="286" r:id="rId18"/>
    <p:sldId id="269" r:id="rId19"/>
    <p:sldId id="270" r:id="rId20"/>
    <p:sldId id="27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68" autoAdjust="0"/>
    <p:restoredTop sz="96327" autoAdjust="0"/>
  </p:normalViewPr>
  <p:slideViewPr>
    <p:cSldViewPr snapToGrid="0" snapToObjects="1" showGuides="1">
      <p:cViewPr>
        <p:scale>
          <a:sx n="75" d="100"/>
          <a:sy n="75" d="100"/>
        </p:scale>
        <p:origin x="2456" y="15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8" d="100"/>
          <a:sy n="98" d="100"/>
        </p:scale>
        <p:origin x="4688" y="2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868B5-0ED5-2D4A-B53C-752D9F3D7C86}" type="datetimeFigureOut">
              <a:rPr lang="en-US" smtClean="0"/>
              <a:t>4/22/25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186EF-A58E-A140-A7DE-80DE5B48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993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7ED40-A743-5E46-BE6F-655D4EE73137}" type="datetimeFigureOut">
              <a:rPr lang="en-US" smtClean="0"/>
              <a:t>4/22/25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8F84F-62EA-2347-BC9A-C0720F569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064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8F84F-62EA-2347-BC9A-C0720F5699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28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8F84F-62EA-2347-BC9A-C0720F5699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32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8D55989-0B44-A8EB-C2C7-994095C1BDF4}"/>
              </a:ext>
            </a:extLst>
          </p:cNvPr>
          <p:cNvSpPr/>
          <p:nvPr userDrawn="1"/>
        </p:nvSpPr>
        <p:spPr>
          <a:xfrm>
            <a:off x="-1" y="6538912"/>
            <a:ext cx="12192000" cy="319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b="0" i="0" dirty="0">
              <a:solidFill>
                <a:srgbClr val="FFB300"/>
              </a:solidFill>
              <a:latin typeface="Arial Regular"/>
            </a:endParaRPr>
          </a:p>
        </p:txBody>
      </p:sp>
      <p:sp>
        <p:nvSpPr>
          <p:cNvPr id="9" name="Title 17">
            <a:extLst>
              <a:ext uri="{FF2B5EF4-FFF2-40B4-BE49-F238E27FC236}">
                <a16:creationId xmlns:a16="http://schemas.microsoft.com/office/drawing/2014/main" id="{CA4B3B61-67EA-F20E-65E5-87DE865A2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743200"/>
            <a:ext cx="7656572" cy="1908875"/>
          </a:xfrm>
          <a:noFill/>
        </p:spPr>
        <p:txBody>
          <a:bodyPr lIns="914400" tIns="0" rIns="91440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3">
            <a:extLst>
              <a:ext uri="{FF2B5EF4-FFF2-40B4-BE49-F238E27FC236}">
                <a16:creationId xmlns:a16="http://schemas.microsoft.com/office/drawing/2014/main" id="{37280E62-5017-31C6-D2D1-92C3EAE966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" y="4913790"/>
            <a:ext cx="7656568" cy="691895"/>
          </a:xfrm>
          <a:prstGeom prst="rect">
            <a:avLst/>
          </a:prstGeom>
        </p:spPr>
        <p:txBody>
          <a:bodyPr wrap="square" lIns="914400" rIns="914400" anchor="ctr" anchorCtr="0">
            <a:noAutofit/>
          </a:bodyPr>
          <a:lstStyle>
            <a:lvl1pPr>
              <a:lnSpc>
                <a:spcPct val="100000"/>
              </a:lnSpc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188F2C-06D7-58A0-29CE-D022B169DE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947" t="7379" r="36216" b="4309"/>
          <a:stretch/>
        </p:blipFill>
        <p:spPr>
          <a:xfrm>
            <a:off x="7656569" y="0"/>
            <a:ext cx="4535431" cy="6538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FC9050-1B41-9818-4620-8EB7397376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0287" y="145750"/>
            <a:ext cx="1612311" cy="16642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5D8F22-8B3D-E530-F293-01C7041B00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91478" y="1320354"/>
            <a:ext cx="505026" cy="44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10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Eq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457200" y="1600200"/>
            <a:ext cx="5492496" cy="42702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8"/>
          </p:nvPr>
        </p:nvSpPr>
        <p:spPr>
          <a:xfrm>
            <a:off x="6242304" y="1600200"/>
            <a:ext cx="5492496" cy="42702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A1760FE1-89D0-A254-DDBA-2462FBE96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7" y="6409944"/>
            <a:ext cx="685800" cy="27432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rgbClr val="000000"/>
                </a:solidFill>
              </a:defRPr>
            </a:lvl1pPr>
            <a:lvl2pPr marL="0" algn="r">
              <a:defRPr sz="1000"/>
            </a:lvl2pPr>
            <a:lvl3pPr marL="0" algn="r">
              <a:defRPr sz="1000"/>
            </a:lvl3pPr>
            <a:lvl4pPr marL="0" algn="r">
              <a:defRPr sz="1000"/>
            </a:lvl4pPr>
            <a:lvl5pPr marL="0" algn="r">
              <a:defRPr sz="1000"/>
            </a:lvl5pPr>
            <a:lvl6pPr marL="0" algn="r">
              <a:defRPr sz="1000"/>
            </a:lvl6pPr>
            <a:lvl7pPr marL="0" algn="r">
              <a:defRPr sz="1000"/>
            </a:lvl7pPr>
            <a:lvl8pPr marL="0" algn="r">
              <a:defRPr sz="1000"/>
            </a:lvl8pPr>
            <a:lvl9pPr marL="0" algn="r">
              <a:defRPr sz="1000"/>
            </a:lvl9pPr>
          </a:lstStyle>
          <a:p>
            <a:fld id="{F3EC7EDD-B554-9142-9977-52420729B2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EEEBD2A1-D990-E75C-4689-F7EC3D40D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0664" y="6464798"/>
            <a:ext cx="412908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 marL="0">
              <a:defRPr sz="1000"/>
            </a:lvl6pPr>
            <a:lvl7pPr marL="0">
              <a:defRPr sz="1000"/>
            </a:lvl7pPr>
            <a:lvl8pPr marL="0">
              <a:defRPr sz="1000"/>
            </a:lvl8pPr>
            <a:lvl9pPr>
              <a:defRPr sz="1000"/>
            </a:lvl9pPr>
          </a:lstStyle>
          <a:p>
            <a:r>
              <a:rPr lang="en-US" dirty="0">
                <a:solidFill>
                  <a:srgbClr val="444746"/>
                </a:solidFill>
                <a:latin typeface="Roboto" panose="02000000000000000000" pitchFamily="2" charset="0"/>
              </a:rPr>
              <a:t>An NCI-designated comprehensive cancer center</a:t>
            </a:r>
            <a:endParaRPr lang="en-US" sz="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DA3AA3-CFFE-D67E-4D8F-731F1E030A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5354" y="6010225"/>
            <a:ext cx="1131216" cy="7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1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tack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457200" y="1600200"/>
            <a:ext cx="5492496" cy="42702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8"/>
          </p:nvPr>
        </p:nvSpPr>
        <p:spPr>
          <a:xfrm>
            <a:off x="6242304" y="1600200"/>
            <a:ext cx="5492496" cy="20208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19"/>
          </p:nvPr>
        </p:nvSpPr>
        <p:spPr>
          <a:xfrm>
            <a:off x="6242304" y="3831336"/>
            <a:ext cx="5492494" cy="2039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692841A6-E277-4859-34C4-10D91CD1DB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7" y="6409944"/>
            <a:ext cx="685800" cy="27432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rgbClr val="000000"/>
                </a:solidFill>
              </a:defRPr>
            </a:lvl1pPr>
            <a:lvl2pPr marL="0" algn="r">
              <a:defRPr sz="1000"/>
            </a:lvl2pPr>
            <a:lvl3pPr marL="0" algn="r">
              <a:defRPr sz="1000"/>
            </a:lvl3pPr>
            <a:lvl4pPr marL="0" algn="r">
              <a:defRPr sz="1000"/>
            </a:lvl4pPr>
            <a:lvl5pPr marL="0" algn="r">
              <a:defRPr sz="1000"/>
            </a:lvl5pPr>
            <a:lvl6pPr marL="0" algn="r">
              <a:defRPr sz="1000"/>
            </a:lvl6pPr>
            <a:lvl7pPr marL="0" algn="r">
              <a:defRPr sz="1000"/>
            </a:lvl7pPr>
            <a:lvl8pPr marL="0" algn="r">
              <a:defRPr sz="1000"/>
            </a:lvl8pPr>
            <a:lvl9pPr marL="0" algn="r">
              <a:defRPr sz="1000"/>
            </a:lvl9pPr>
          </a:lstStyle>
          <a:p>
            <a:fld id="{F3EC7EDD-B554-9142-9977-52420729B2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B95D2B9D-1415-6E46-D78C-E57C9056B4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0664" y="6464798"/>
            <a:ext cx="412908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 marL="0">
              <a:defRPr sz="1000"/>
            </a:lvl6pPr>
            <a:lvl7pPr marL="0">
              <a:defRPr sz="1000"/>
            </a:lvl7pPr>
            <a:lvl8pPr marL="0">
              <a:defRPr sz="1000"/>
            </a:lvl8pPr>
            <a:lvl9pPr>
              <a:defRPr sz="1000"/>
            </a:lvl9pPr>
          </a:lstStyle>
          <a:p>
            <a:r>
              <a:rPr lang="en-US" dirty="0">
                <a:solidFill>
                  <a:srgbClr val="444746"/>
                </a:solidFill>
                <a:latin typeface="Roboto" panose="02000000000000000000" pitchFamily="2" charset="0"/>
              </a:rPr>
              <a:t>An NCI-designated comprehensive cancer center</a:t>
            </a:r>
            <a:endParaRPr lang="en-US" sz="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28AA4B-6A5D-B779-0D47-E6FDB2F602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5354" y="6010225"/>
            <a:ext cx="1131216" cy="7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95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457200" y="1600200"/>
            <a:ext cx="7427913" cy="42702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8"/>
          </p:nvPr>
        </p:nvSpPr>
        <p:spPr>
          <a:xfrm>
            <a:off x="8159750" y="1600200"/>
            <a:ext cx="3575047" cy="42702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86585B36-5A56-F8CC-5489-F1E0F3CB7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7" y="6409944"/>
            <a:ext cx="685800" cy="27432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rgbClr val="000000"/>
                </a:solidFill>
              </a:defRPr>
            </a:lvl1pPr>
            <a:lvl2pPr marL="0" algn="r">
              <a:defRPr sz="1000"/>
            </a:lvl2pPr>
            <a:lvl3pPr marL="0" algn="r">
              <a:defRPr sz="1000"/>
            </a:lvl3pPr>
            <a:lvl4pPr marL="0" algn="r">
              <a:defRPr sz="1000"/>
            </a:lvl4pPr>
            <a:lvl5pPr marL="0" algn="r">
              <a:defRPr sz="1000"/>
            </a:lvl5pPr>
            <a:lvl6pPr marL="0" algn="r">
              <a:defRPr sz="1000"/>
            </a:lvl6pPr>
            <a:lvl7pPr marL="0" algn="r">
              <a:defRPr sz="1000"/>
            </a:lvl7pPr>
            <a:lvl8pPr marL="0" algn="r">
              <a:defRPr sz="1000"/>
            </a:lvl8pPr>
            <a:lvl9pPr marL="0" algn="r">
              <a:defRPr sz="1000"/>
            </a:lvl9pPr>
          </a:lstStyle>
          <a:p>
            <a:fld id="{F3EC7EDD-B554-9142-9977-52420729B2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B0B4A59E-6EF4-B076-B522-C2C1A55AB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0664" y="6464798"/>
            <a:ext cx="412908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 marL="0">
              <a:defRPr sz="1000"/>
            </a:lvl6pPr>
            <a:lvl7pPr marL="0">
              <a:defRPr sz="1000"/>
            </a:lvl7pPr>
            <a:lvl8pPr marL="0">
              <a:defRPr sz="1000"/>
            </a:lvl8pPr>
            <a:lvl9pPr>
              <a:defRPr sz="1000"/>
            </a:lvl9pPr>
          </a:lstStyle>
          <a:p>
            <a:r>
              <a:rPr lang="en-US" dirty="0">
                <a:solidFill>
                  <a:srgbClr val="444746"/>
                </a:solidFill>
                <a:latin typeface="Roboto" panose="02000000000000000000" pitchFamily="2" charset="0"/>
              </a:rPr>
              <a:t>An NCI-designated comprehensive cancer center</a:t>
            </a:r>
            <a:endParaRPr lang="en-US" sz="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6E85F8-7133-CAE1-127C-9DF171EDFE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5354" y="6010225"/>
            <a:ext cx="1131216" cy="7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8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457200" y="1600200"/>
            <a:ext cx="3573463" cy="42702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8"/>
          </p:nvPr>
        </p:nvSpPr>
        <p:spPr>
          <a:xfrm>
            <a:off x="4305301" y="1600200"/>
            <a:ext cx="7429500" cy="42702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F7F88C5E-3B0B-14CB-911E-8F87F956E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7" y="6409944"/>
            <a:ext cx="685800" cy="27432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rgbClr val="000000"/>
                </a:solidFill>
              </a:defRPr>
            </a:lvl1pPr>
            <a:lvl2pPr marL="0" algn="r">
              <a:defRPr sz="1000"/>
            </a:lvl2pPr>
            <a:lvl3pPr marL="0" algn="r">
              <a:defRPr sz="1000"/>
            </a:lvl3pPr>
            <a:lvl4pPr marL="0" algn="r">
              <a:defRPr sz="1000"/>
            </a:lvl4pPr>
            <a:lvl5pPr marL="0" algn="r">
              <a:defRPr sz="1000"/>
            </a:lvl5pPr>
            <a:lvl6pPr marL="0" algn="r">
              <a:defRPr sz="1000"/>
            </a:lvl6pPr>
            <a:lvl7pPr marL="0" algn="r">
              <a:defRPr sz="1000"/>
            </a:lvl7pPr>
            <a:lvl8pPr marL="0" algn="r">
              <a:defRPr sz="1000"/>
            </a:lvl8pPr>
            <a:lvl9pPr marL="0" algn="r">
              <a:defRPr sz="1000"/>
            </a:lvl9pPr>
          </a:lstStyle>
          <a:p>
            <a:fld id="{F3EC7EDD-B554-9142-9977-52420729B2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983D12C4-B326-A1BD-CFBA-59F3E8E973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0664" y="6464798"/>
            <a:ext cx="412908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 marL="0">
              <a:defRPr sz="1000"/>
            </a:lvl6pPr>
            <a:lvl7pPr marL="0">
              <a:defRPr sz="1000"/>
            </a:lvl7pPr>
            <a:lvl8pPr marL="0">
              <a:defRPr sz="1000"/>
            </a:lvl8pPr>
            <a:lvl9pPr>
              <a:defRPr sz="1000"/>
            </a:lvl9pPr>
          </a:lstStyle>
          <a:p>
            <a:r>
              <a:rPr lang="en-US" dirty="0">
                <a:solidFill>
                  <a:srgbClr val="444746"/>
                </a:solidFill>
                <a:latin typeface="Roboto" panose="02000000000000000000" pitchFamily="2" charset="0"/>
              </a:rPr>
              <a:t>An NCI-designated comprehensive cancer center</a:t>
            </a:r>
            <a:endParaRPr lang="en-US" sz="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642B40-8F78-ECE6-E510-6F74DD84FB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5354" y="6010225"/>
            <a:ext cx="1131216" cy="7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68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457200" y="1600200"/>
            <a:ext cx="3573463" cy="42702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8"/>
          </p:nvPr>
        </p:nvSpPr>
        <p:spPr>
          <a:xfrm>
            <a:off x="4310063" y="1600200"/>
            <a:ext cx="3575049" cy="42702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19"/>
          </p:nvPr>
        </p:nvSpPr>
        <p:spPr>
          <a:xfrm>
            <a:off x="8159750" y="1600200"/>
            <a:ext cx="3575049" cy="42702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15A306D5-9F05-2B17-BF28-507E7E1453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7" y="6409944"/>
            <a:ext cx="685800" cy="27432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rgbClr val="000000"/>
                </a:solidFill>
              </a:defRPr>
            </a:lvl1pPr>
            <a:lvl2pPr marL="0" algn="r">
              <a:defRPr sz="1000"/>
            </a:lvl2pPr>
            <a:lvl3pPr marL="0" algn="r">
              <a:defRPr sz="1000"/>
            </a:lvl3pPr>
            <a:lvl4pPr marL="0" algn="r">
              <a:defRPr sz="1000"/>
            </a:lvl4pPr>
            <a:lvl5pPr marL="0" algn="r">
              <a:defRPr sz="1000"/>
            </a:lvl5pPr>
            <a:lvl6pPr marL="0" algn="r">
              <a:defRPr sz="1000"/>
            </a:lvl6pPr>
            <a:lvl7pPr marL="0" algn="r">
              <a:defRPr sz="1000"/>
            </a:lvl7pPr>
            <a:lvl8pPr marL="0" algn="r">
              <a:defRPr sz="1000"/>
            </a:lvl8pPr>
            <a:lvl9pPr marL="0" algn="r">
              <a:defRPr sz="1000"/>
            </a:lvl9pPr>
          </a:lstStyle>
          <a:p>
            <a:fld id="{F3EC7EDD-B554-9142-9977-52420729B2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27080AB1-459B-62C5-AC0D-1F9C18EDC7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0664" y="6464798"/>
            <a:ext cx="412908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 marL="0">
              <a:defRPr sz="1000"/>
            </a:lvl6pPr>
            <a:lvl7pPr marL="0">
              <a:defRPr sz="1000"/>
            </a:lvl7pPr>
            <a:lvl8pPr marL="0">
              <a:defRPr sz="1000"/>
            </a:lvl8pPr>
            <a:lvl9pPr>
              <a:defRPr sz="1000"/>
            </a:lvl9pPr>
          </a:lstStyle>
          <a:p>
            <a:r>
              <a:rPr lang="en-US" dirty="0">
                <a:solidFill>
                  <a:srgbClr val="444746"/>
                </a:solidFill>
                <a:latin typeface="Roboto" panose="02000000000000000000" pitchFamily="2" charset="0"/>
              </a:rPr>
              <a:t>An NCI-designated comprehensive cancer center</a:t>
            </a:r>
            <a:endParaRPr lang="en-US" sz="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634351-2175-0B30-E440-A7B6E628A5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5354" y="6010225"/>
            <a:ext cx="1131216" cy="7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53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9159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14">
            <a:extLst>
              <a:ext uri="{FF2B5EF4-FFF2-40B4-BE49-F238E27FC236}">
                <a16:creationId xmlns:a16="http://schemas.microsoft.com/office/drawing/2014/main" id="{EC53FB69-4532-283E-2672-2805FD116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7" y="6409944"/>
            <a:ext cx="685800" cy="27432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rgbClr val="000000"/>
                </a:solidFill>
              </a:defRPr>
            </a:lvl1pPr>
            <a:lvl2pPr marL="0" algn="r">
              <a:defRPr sz="1000"/>
            </a:lvl2pPr>
            <a:lvl3pPr marL="0" algn="r">
              <a:defRPr sz="1000"/>
            </a:lvl3pPr>
            <a:lvl4pPr marL="0" algn="r">
              <a:defRPr sz="1000"/>
            </a:lvl4pPr>
            <a:lvl5pPr marL="0" algn="r">
              <a:defRPr sz="1000"/>
            </a:lvl5pPr>
            <a:lvl6pPr marL="0" algn="r">
              <a:defRPr sz="1000"/>
            </a:lvl6pPr>
            <a:lvl7pPr marL="0" algn="r">
              <a:defRPr sz="1000"/>
            </a:lvl7pPr>
            <a:lvl8pPr marL="0" algn="r">
              <a:defRPr sz="1000"/>
            </a:lvl8pPr>
            <a:lvl9pPr marL="0" algn="r">
              <a:defRPr sz="1000"/>
            </a:lvl9pPr>
          </a:lstStyle>
          <a:p>
            <a:fld id="{F3EC7EDD-B554-9142-9977-52420729B2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F61DC5F3-F3A7-FC8A-9DD6-AEBDC0A98A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0664" y="6464798"/>
            <a:ext cx="412908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 marL="0">
              <a:defRPr sz="1000"/>
            </a:lvl6pPr>
            <a:lvl7pPr marL="0">
              <a:defRPr sz="1000"/>
            </a:lvl7pPr>
            <a:lvl8pPr marL="0">
              <a:defRPr sz="1000"/>
            </a:lvl8pPr>
            <a:lvl9pPr>
              <a:defRPr sz="1000"/>
            </a:lvl9pPr>
          </a:lstStyle>
          <a:p>
            <a:r>
              <a:rPr lang="en-US" dirty="0">
                <a:solidFill>
                  <a:srgbClr val="444746"/>
                </a:solidFill>
                <a:latin typeface="Roboto" panose="02000000000000000000" pitchFamily="2" charset="0"/>
              </a:rPr>
              <a:t>An NCI-designated comprehensive cancer center</a:t>
            </a:r>
            <a:endParaRPr lang="en-US" sz="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8A1A05-5710-7850-93F4-BE38750EA4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5354" y="6010225"/>
            <a:ext cx="1131216" cy="7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56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5867400"/>
          </a:xfrm>
          <a:solidFill>
            <a:schemeClr val="bg1">
              <a:lumMod val="95000"/>
            </a:schemeClr>
          </a:solidFill>
        </p:spPr>
        <p:txBody>
          <a:bodyPr lIns="457200" tIns="457200"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14">
            <a:extLst>
              <a:ext uri="{FF2B5EF4-FFF2-40B4-BE49-F238E27FC236}">
                <a16:creationId xmlns:a16="http://schemas.microsoft.com/office/drawing/2014/main" id="{9B003974-DFB0-90C9-0FD2-1DA95C1E5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7" y="6409944"/>
            <a:ext cx="685800" cy="27432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rgbClr val="000000"/>
                </a:solidFill>
              </a:defRPr>
            </a:lvl1pPr>
            <a:lvl2pPr marL="0" algn="r">
              <a:defRPr sz="1000"/>
            </a:lvl2pPr>
            <a:lvl3pPr marL="0" algn="r">
              <a:defRPr sz="1000"/>
            </a:lvl3pPr>
            <a:lvl4pPr marL="0" algn="r">
              <a:defRPr sz="1000"/>
            </a:lvl4pPr>
            <a:lvl5pPr marL="0" algn="r">
              <a:defRPr sz="1000"/>
            </a:lvl5pPr>
            <a:lvl6pPr marL="0" algn="r">
              <a:defRPr sz="1000"/>
            </a:lvl6pPr>
            <a:lvl7pPr marL="0" algn="r">
              <a:defRPr sz="1000"/>
            </a:lvl7pPr>
            <a:lvl8pPr marL="0" algn="r">
              <a:defRPr sz="1000"/>
            </a:lvl8pPr>
            <a:lvl9pPr marL="0" algn="r">
              <a:defRPr sz="1000"/>
            </a:lvl9pPr>
          </a:lstStyle>
          <a:p>
            <a:fld id="{F3EC7EDD-B554-9142-9977-52420729B2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28EEDAA1-9ED4-F875-B8D7-715EBB49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0664" y="6464798"/>
            <a:ext cx="412908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 marL="0">
              <a:defRPr sz="1000"/>
            </a:lvl6pPr>
            <a:lvl7pPr marL="0">
              <a:defRPr sz="1000"/>
            </a:lvl7pPr>
            <a:lvl8pPr marL="0">
              <a:defRPr sz="1000"/>
            </a:lvl8pPr>
            <a:lvl9pPr>
              <a:defRPr sz="1000"/>
            </a:lvl9pPr>
          </a:lstStyle>
          <a:p>
            <a:r>
              <a:rPr lang="en-US" dirty="0">
                <a:solidFill>
                  <a:srgbClr val="444746"/>
                </a:solidFill>
                <a:latin typeface="Roboto" panose="02000000000000000000" pitchFamily="2" charset="0"/>
              </a:rPr>
              <a:t>An NCI-designated comprehensive cancer center</a:t>
            </a:r>
            <a:endParaRPr lang="en-US" sz="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2AD1EE-DE65-09C1-9401-4224A4769A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5354" y="6010225"/>
            <a:ext cx="1131216" cy="7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94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or Quote Slide Gra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8788"/>
            <a:ext cx="11277600" cy="5408612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4" name="Slide Number Placeholder 14">
            <a:extLst>
              <a:ext uri="{FF2B5EF4-FFF2-40B4-BE49-F238E27FC236}">
                <a16:creationId xmlns:a16="http://schemas.microsoft.com/office/drawing/2014/main" id="{2ECBAE91-7605-889D-17D5-24DF49A65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7" y="6409944"/>
            <a:ext cx="685800" cy="27432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  <a:lvl2pPr marL="0" algn="r">
              <a:defRPr sz="1000"/>
            </a:lvl2pPr>
            <a:lvl3pPr marL="0" algn="r">
              <a:defRPr sz="1000"/>
            </a:lvl3pPr>
            <a:lvl4pPr marL="0" algn="r">
              <a:defRPr sz="1000"/>
            </a:lvl4pPr>
            <a:lvl5pPr marL="0" algn="r">
              <a:defRPr sz="1000"/>
            </a:lvl5pPr>
            <a:lvl6pPr marL="0" algn="r">
              <a:defRPr sz="1000"/>
            </a:lvl6pPr>
            <a:lvl7pPr marL="0" algn="r">
              <a:defRPr sz="1000"/>
            </a:lvl7pPr>
            <a:lvl8pPr marL="0" algn="r">
              <a:defRPr sz="1000"/>
            </a:lvl8pPr>
            <a:lvl9pPr marL="0" algn="r">
              <a:defRPr sz="1000"/>
            </a:lvl9pPr>
          </a:lstStyle>
          <a:p>
            <a:fld id="{F3EC7EDD-B554-9142-9977-52420729B2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C58F9914-D54A-7806-23DD-06ECA14F60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0664" y="6464798"/>
            <a:ext cx="412908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 marL="0">
              <a:defRPr sz="1000"/>
            </a:lvl6pPr>
            <a:lvl7pPr marL="0">
              <a:defRPr sz="1000"/>
            </a:lvl7pPr>
            <a:lvl8pPr marL="0">
              <a:defRPr sz="1000"/>
            </a:lvl8pPr>
            <a:lvl9pPr>
              <a:defRPr sz="1000"/>
            </a:lvl9pPr>
          </a:lstStyle>
          <a:p>
            <a:pPr indent="-5486400"/>
            <a:r>
              <a:rPr lang="en-US" dirty="0"/>
              <a:t>An NCI-designated comprehensive cancer center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5CEB49-DDF5-113B-C08B-36C1B91C0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5354" y="6010225"/>
            <a:ext cx="1131215" cy="7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32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or Quote Slide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8788"/>
            <a:ext cx="11277600" cy="5408612"/>
          </a:xfrm>
        </p:spPr>
        <p:txBody>
          <a:bodyPr anchor="ctr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4" name="Slide Number Placeholder 14">
            <a:extLst>
              <a:ext uri="{FF2B5EF4-FFF2-40B4-BE49-F238E27FC236}">
                <a16:creationId xmlns:a16="http://schemas.microsoft.com/office/drawing/2014/main" id="{2ECBAE91-7605-889D-17D5-24DF49A65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7" y="6409944"/>
            <a:ext cx="685800" cy="27432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  <a:lvl2pPr marL="0" algn="r">
              <a:defRPr sz="1000"/>
            </a:lvl2pPr>
            <a:lvl3pPr marL="0" algn="r">
              <a:defRPr sz="1000"/>
            </a:lvl3pPr>
            <a:lvl4pPr marL="0" algn="r">
              <a:defRPr sz="1000"/>
            </a:lvl4pPr>
            <a:lvl5pPr marL="0" algn="r">
              <a:defRPr sz="1000"/>
            </a:lvl5pPr>
            <a:lvl6pPr marL="0" algn="r">
              <a:defRPr sz="1000"/>
            </a:lvl6pPr>
            <a:lvl7pPr marL="0" algn="r">
              <a:defRPr sz="1000"/>
            </a:lvl7pPr>
            <a:lvl8pPr marL="0" algn="r">
              <a:defRPr sz="1000"/>
            </a:lvl8pPr>
            <a:lvl9pPr marL="0" algn="r">
              <a:defRPr sz="1000"/>
            </a:lvl9pPr>
          </a:lstStyle>
          <a:p>
            <a:fld id="{F3EC7EDD-B554-9142-9977-52420729B2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C58F9914-D54A-7806-23DD-06ECA14F60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0664" y="6464798"/>
            <a:ext cx="412908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 marL="0">
              <a:defRPr sz="1000"/>
            </a:lvl6pPr>
            <a:lvl7pPr marL="0">
              <a:defRPr sz="1000"/>
            </a:lvl7pPr>
            <a:lvl8pPr marL="0">
              <a:defRPr sz="1000"/>
            </a:lvl8pPr>
            <a:lvl9pPr>
              <a:defRPr sz="1000"/>
            </a:lvl9pPr>
          </a:lstStyle>
          <a:p>
            <a:pPr indent="-5486400"/>
            <a:r>
              <a:rPr lang="en-US"/>
              <a:t>An NCI-designated comprehensive cancer center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F8B998-17E0-B0F3-8809-21956E6CC9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5354" y="6010225"/>
            <a:ext cx="1131215" cy="7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56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or Quote Slide Tea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8788"/>
            <a:ext cx="11277598" cy="5408612"/>
          </a:xfrm>
        </p:spPr>
        <p:txBody>
          <a:bodyPr anchor="ctr" anchorCtr="0"/>
          <a:lstStyle>
            <a:lvl1pPr>
              <a:defRPr sz="48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4" name="Slide Number Placeholder 14">
            <a:extLst>
              <a:ext uri="{FF2B5EF4-FFF2-40B4-BE49-F238E27FC236}">
                <a16:creationId xmlns:a16="http://schemas.microsoft.com/office/drawing/2014/main" id="{5A4F320C-C989-B6B6-CD1F-B86488009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7" y="6409944"/>
            <a:ext cx="685800" cy="27432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  <a:lvl2pPr marL="0" algn="r">
              <a:defRPr sz="1000"/>
            </a:lvl2pPr>
            <a:lvl3pPr marL="0" algn="r">
              <a:defRPr sz="1000"/>
            </a:lvl3pPr>
            <a:lvl4pPr marL="0" algn="r">
              <a:defRPr sz="1000"/>
            </a:lvl4pPr>
            <a:lvl5pPr marL="0" algn="r">
              <a:defRPr sz="1000"/>
            </a:lvl5pPr>
            <a:lvl6pPr marL="0" algn="r">
              <a:defRPr sz="1000"/>
            </a:lvl6pPr>
            <a:lvl7pPr marL="0" algn="r">
              <a:defRPr sz="1000"/>
            </a:lvl7pPr>
            <a:lvl8pPr marL="0" algn="r">
              <a:defRPr sz="1000"/>
            </a:lvl8pPr>
            <a:lvl9pPr marL="0" algn="r">
              <a:defRPr sz="1000"/>
            </a:lvl9pPr>
          </a:lstStyle>
          <a:p>
            <a:fld id="{F3EC7EDD-B554-9142-9977-52420729B2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377A1482-BF81-616E-F990-2DC3521EB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0664" y="6464798"/>
            <a:ext cx="412908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 marL="0">
              <a:defRPr sz="1000"/>
            </a:lvl6pPr>
            <a:lvl7pPr marL="0">
              <a:defRPr sz="1000"/>
            </a:lvl7pPr>
            <a:lvl8pPr marL="0">
              <a:defRPr sz="1000"/>
            </a:lvl8pPr>
            <a:lvl9pPr>
              <a:defRPr sz="1000"/>
            </a:lvl9pPr>
          </a:lstStyle>
          <a:p>
            <a:pPr indent="-5486400"/>
            <a:r>
              <a:rPr lang="en-US"/>
              <a:t>An NCI-designated comprehensive cancer center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8E149A-DFE2-AF79-31BF-10805F2CC3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5354" y="6010225"/>
            <a:ext cx="1131215" cy="7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8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8D55989-0B44-A8EB-C2C7-994095C1BDF4}"/>
              </a:ext>
            </a:extLst>
          </p:cNvPr>
          <p:cNvSpPr/>
          <p:nvPr userDrawn="1"/>
        </p:nvSpPr>
        <p:spPr>
          <a:xfrm>
            <a:off x="-1" y="6538912"/>
            <a:ext cx="12192000" cy="319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b="0" i="0" dirty="0">
              <a:solidFill>
                <a:srgbClr val="FFB300"/>
              </a:solidFill>
              <a:latin typeface="Arial Regular"/>
            </a:endParaRPr>
          </a:p>
        </p:txBody>
      </p:sp>
      <p:sp>
        <p:nvSpPr>
          <p:cNvPr id="9" name="Title 17">
            <a:extLst>
              <a:ext uri="{FF2B5EF4-FFF2-40B4-BE49-F238E27FC236}">
                <a16:creationId xmlns:a16="http://schemas.microsoft.com/office/drawing/2014/main" id="{CA4B3B61-67EA-F20E-65E5-87DE865A2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743200"/>
            <a:ext cx="7656572" cy="1908875"/>
          </a:xfrm>
          <a:noFill/>
        </p:spPr>
        <p:txBody>
          <a:bodyPr lIns="914400" tIns="0" rIns="91440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3">
            <a:extLst>
              <a:ext uri="{FF2B5EF4-FFF2-40B4-BE49-F238E27FC236}">
                <a16:creationId xmlns:a16="http://schemas.microsoft.com/office/drawing/2014/main" id="{37280E62-5017-31C6-D2D1-92C3EAE966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" y="4913790"/>
            <a:ext cx="7656568" cy="691895"/>
          </a:xfrm>
          <a:prstGeom prst="rect">
            <a:avLst/>
          </a:prstGeom>
        </p:spPr>
        <p:txBody>
          <a:bodyPr wrap="square" lIns="914400" rIns="914400" anchor="ctr" anchorCtr="0">
            <a:noAutofit/>
          </a:bodyPr>
          <a:lstStyle>
            <a:lvl1pPr>
              <a:lnSpc>
                <a:spcPct val="100000"/>
              </a:lnSpc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ADA14D-7F6A-F49A-3192-5653CFE2B6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573" t="6405" b="1831"/>
          <a:stretch/>
        </p:blipFill>
        <p:spPr>
          <a:xfrm>
            <a:off x="7656569" y="0"/>
            <a:ext cx="4535431" cy="6538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B1ADDB-C605-4879-EF02-566AC31028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0287" y="145750"/>
            <a:ext cx="1612311" cy="16642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9EFCCF-2385-868F-0A52-94BE92801F6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91478" y="1320354"/>
            <a:ext cx="505026" cy="44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62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or Quote Slide Purpl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598" cy="5410200"/>
          </a:xfrm>
        </p:spPr>
        <p:txBody>
          <a:bodyPr anchor="ctr" anchorCtr="0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add text</a:t>
            </a:r>
            <a:endParaRPr lang="en-US" dirty="0"/>
          </a:p>
        </p:txBody>
      </p:sp>
      <p:sp>
        <p:nvSpPr>
          <p:cNvPr id="4" name="Slide Number Placeholder 14">
            <a:extLst>
              <a:ext uri="{FF2B5EF4-FFF2-40B4-BE49-F238E27FC236}">
                <a16:creationId xmlns:a16="http://schemas.microsoft.com/office/drawing/2014/main" id="{8BBFBDDB-BCB8-07E5-B9F1-3F8DABD31C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7" y="6409944"/>
            <a:ext cx="685800" cy="27432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  <a:lvl2pPr marL="0" algn="r">
              <a:defRPr sz="1000"/>
            </a:lvl2pPr>
            <a:lvl3pPr marL="0" algn="r">
              <a:defRPr sz="1000"/>
            </a:lvl3pPr>
            <a:lvl4pPr marL="0" algn="r">
              <a:defRPr sz="1000"/>
            </a:lvl4pPr>
            <a:lvl5pPr marL="0" algn="r">
              <a:defRPr sz="1000"/>
            </a:lvl5pPr>
            <a:lvl6pPr marL="0" algn="r">
              <a:defRPr sz="1000"/>
            </a:lvl6pPr>
            <a:lvl7pPr marL="0" algn="r">
              <a:defRPr sz="1000"/>
            </a:lvl7pPr>
            <a:lvl8pPr marL="0" algn="r">
              <a:defRPr sz="1000"/>
            </a:lvl8pPr>
            <a:lvl9pPr marL="0" algn="r">
              <a:defRPr sz="1000"/>
            </a:lvl9pPr>
          </a:lstStyle>
          <a:p>
            <a:fld id="{F3EC7EDD-B554-9142-9977-52420729B2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C9A9C786-3D4B-4242-E2F2-6B4DD1A932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0664" y="6464798"/>
            <a:ext cx="412908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 marL="0">
              <a:defRPr sz="1000"/>
            </a:lvl6pPr>
            <a:lvl7pPr marL="0">
              <a:defRPr sz="1000"/>
            </a:lvl7pPr>
            <a:lvl8pPr marL="0">
              <a:defRPr sz="1000"/>
            </a:lvl8pPr>
            <a:lvl9pPr>
              <a:defRPr sz="1000"/>
            </a:lvl9pPr>
          </a:lstStyle>
          <a:p>
            <a:pPr indent="-5486400"/>
            <a:r>
              <a:rPr lang="en-US"/>
              <a:t>An NCI-designated comprehensive cancer center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E684EA-4663-C5EB-C44D-BEF386E151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5354" y="6010225"/>
            <a:ext cx="1131215" cy="7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0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or Quote Slide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8788"/>
            <a:ext cx="11277600" cy="5408612"/>
          </a:xfrm>
        </p:spPr>
        <p:txBody>
          <a:bodyPr anchor="ctr" anchorCtr="0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add text</a:t>
            </a:r>
            <a:endParaRPr lang="en-US" dirty="0"/>
          </a:p>
        </p:txBody>
      </p:sp>
      <p:sp>
        <p:nvSpPr>
          <p:cNvPr id="4" name="Slide Number Placeholder 14">
            <a:extLst>
              <a:ext uri="{FF2B5EF4-FFF2-40B4-BE49-F238E27FC236}">
                <a16:creationId xmlns:a16="http://schemas.microsoft.com/office/drawing/2014/main" id="{2ECBAE91-7605-889D-17D5-24DF49A65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7" y="6409944"/>
            <a:ext cx="685800" cy="27432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  <a:lvl2pPr marL="0" algn="r">
              <a:defRPr sz="1000"/>
            </a:lvl2pPr>
            <a:lvl3pPr marL="0" algn="r">
              <a:defRPr sz="1000"/>
            </a:lvl3pPr>
            <a:lvl4pPr marL="0" algn="r">
              <a:defRPr sz="1000"/>
            </a:lvl4pPr>
            <a:lvl5pPr marL="0" algn="r">
              <a:defRPr sz="1000"/>
            </a:lvl5pPr>
            <a:lvl6pPr marL="0" algn="r">
              <a:defRPr sz="1000"/>
            </a:lvl6pPr>
            <a:lvl7pPr marL="0" algn="r">
              <a:defRPr sz="1000"/>
            </a:lvl7pPr>
            <a:lvl8pPr marL="0" algn="r">
              <a:defRPr sz="1000"/>
            </a:lvl8pPr>
            <a:lvl9pPr marL="0" algn="r">
              <a:defRPr sz="1000"/>
            </a:lvl9pPr>
          </a:lstStyle>
          <a:p>
            <a:fld id="{F3EC7EDD-B554-9142-9977-52420729B2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C58F9914-D54A-7806-23DD-06ECA14F60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0664" y="6464798"/>
            <a:ext cx="412908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 marL="0">
              <a:defRPr sz="1000"/>
            </a:lvl6pPr>
            <a:lvl7pPr marL="0">
              <a:defRPr sz="1000"/>
            </a:lvl7pPr>
            <a:lvl8pPr marL="0">
              <a:defRPr sz="1000"/>
            </a:lvl8pPr>
            <a:lvl9pPr>
              <a:defRPr sz="1000"/>
            </a:lvl9pPr>
          </a:lstStyle>
          <a:p>
            <a:pPr indent="-5486400"/>
            <a:r>
              <a:rPr lang="en-US"/>
              <a:t>An NCI-designated comprehensive cancer center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E1DB45-4DAB-FC56-0CD6-4FEF2E9719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5354" y="6010225"/>
            <a:ext cx="1131215" cy="7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09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8D55989-0B44-A8EB-C2C7-994095C1BDF4}"/>
              </a:ext>
            </a:extLst>
          </p:cNvPr>
          <p:cNvSpPr/>
          <p:nvPr userDrawn="1"/>
        </p:nvSpPr>
        <p:spPr>
          <a:xfrm>
            <a:off x="-1" y="6538912"/>
            <a:ext cx="12192000" cy="319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b="0" i="0" dirty="0">
              <a:solidFill>
                <a:srgbClr val="FFB300"/>
              </a:solidFill>
              <a:latin typeface="Arial Regular"/>
            </a:endParaRPr>
          </a:p>
        </p:txBody>
      </p:sp>
      <p:sp>
        <p:nvSpPr>
          <p:cNvPr id="9" name="Title 17">
            <a:extLst>
              <a:ext uri="{FF2B5EF4-FFF2-40B4-BE49-F238E27FC236}">
                <a16:creationId xmlns:a16="http://schemas.microsoft.com/office/drawing/2014/main" id="{CA4B3B61-67EA-F20E-65E5-87DE865A2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743200"/>
            <a:ext cx="7656572" cy="1908875"/>
          </a:xfrm>
          <a:noFill/>
        </p:spPr>
        <p:txBody>
          <a:bodyPr lIns="914400" tIns="0" rIns="91440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3">
            <a:extLst>
              <a:ext uri="{FF2B5EF4-FFF2-40B4-BE49-F238E27FC236}">
                <a16:creationId xmlns:a16="http://schemas.microsoft.com/office/drawing/2014/main" id="{37280E62-5017-31C6-D2D1-92C3EAE966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" y="4913790"/>
            <a:ext cx="7656568" cy="691895"/>
          </a:xfrm>
          <a:prstGeom prst="rect">
            <a:avLst/>
          </a:prstGeom>
        </p:spPr>
        <p:txBody>
          <a:bodyPr wrap="square" lIns="914400" rIns="914400" anchor="ctr" anchorCtr="0">
            <a:noAutofit/>
          </a:bodyPr>
          <a:lstStyle>
            <a:lvl1pPr>
              <a:lnSpc>
                <a:spcPct val="100000"/>
              </a:lnSpc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188F2C-06D7-58A0-29CE-D022B169DE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880" r="26880"/>
          <a:stretch/>
        </p:blipFill>
        <p:spPr>
          <a:xfrm>
            <a:off x="7656569" y="0"/>
            <a:ext cx="4535431" cy="6538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C88921-0810-8F97-7A96-83B2062B48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0287" y="145750"/>
            <a:ext cx="1612311" cy="16642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60370A-DF47-6972-BBE3-0E496613CE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91478" y="1320354"/>
            <a:ext cx="505026" cy="44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2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8D55989-0B44-A8EB-C2C7-994095C1BDF4}"/>
              </a:ext>
            </a:extLst>
          </p:cNvPr>
          <p:cNvSpPr/>
          <p:nvPr userDrawn="1"/>
        </p:nvSpPr>
        <p:spPr>
          <a:xfrm>
            <a:off x="-1" y="6538912"/>
            <a:ext cx="12192000" cy="319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b="0" i="0" dirty="0">
              <a:solidFill>
                <a:srgbClr val="FFB300"/>
              </a:solidFill>
              <a:latin typeface="Arial Regular"/>
            </a:endParaRPr>
          </a:p>
        </p:txBody>
      </p:sp>
      <p:sp>
        <p:nvSpPr>
          <p:cNvPr id="9" name="Title 17">
            <a:extLst>
              <a:ext uri="{FF2B5EF4-FFF2-40B4-BE49-F238E27FC236}">
                <a16:creationId xmlns:a16="http://schemas.microsoft.com/office/drawing/2014/main" id="{CA4B3B61-67EA-F20E-65E5-87DE865A2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743200"/>
            <a:ext cx="7656572" cy="1908875"/>
          </a:xfrm>
          <a:noFill/>
        </p:spPr>
        <p:txBody>
          <a:bodyPr lIns="914400" tIns="0" rIns="91440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3">
            <a:extLst>
              <a:ext uri="{FF2B5EF4-FFF2-40B4-BE49-F238E27FC236}">
                <a16:creationId xmlns:a16="http://schemas.microsoft.com/office/drawing/2014/main" id="{37280E62-5017-31C6-D2D1-92C3EAE966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" y="4913790"/>
            <a:ext cx="7656568" cy="691895"/>
          </a:xfrm>
          <a:prstGeom prst="rect">
            <a:avLst/>
          </a:prstGeom>
        </p:spPr>
        <p:txBody>
          <a:bodyPr wrap="square" lIns="914400" rIns="914400" anchor="ctr" anchorCtr="0">
            <a:noAutofit/>
          </a:bodyPr>
          <a:lstStyle>
            <a:lvl1pPr>
              <a:lnSpc>
                <a:spcPct val="100000"/>
              </a:lnSpc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188F2C-06D7-58A0-29CE-D022B169DE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5692" t="15677" r="50000" b="14920"/>
          <a:stretch/>
        </p:blipFill>
        <p:spPr>
          <a:xfrm>
            <a:off x="7656565" y="0"/>
            <a:ext cx="4535431" cy="6538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8D36F0-BB07-F745-2A5B-874A79A51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0287" y="145750"/>
            <a:ext cx="1612311" cy="16642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0FE0D1-B4F8-3AE7-7361-E82ACFD93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91478" y="1320354"/>
            <a:ext cx="505026" cy="44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1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d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F8E3A9F-BACE-0C7D-8434-3D022A0E71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56568" y="0"/>
            <a:ext cx="4535427" cy="653891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D55989-0B44-A8EB-C2C7-994095C1BDF4}"/>
              </a:ext>
            </a:extLst>
          </p:cNvPr>
          <p:cNvSpPr/>
          <p:nvPr userDrawn="1"/>
        </p:nvSpPr>
        <p:spPr>
          <a:xfrm>
            <a:off x="-1" y="6538912"/>
            <a:ext cx="12192000" cy="319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b="0" i="0" dirty="0">
              <a:solidFill>
                <a:srgbClr val="FFB300"/>
              </a:solidFill>
              <a:latin typeface="Arial Regular"/>
            </a:endParaRPr>
          </a:p>
        </p:txBody>
      </p:sp>
      <p:sp>
        <p:nvSpPr>
          <p:cNvPr id="9" name="Title 17">
            <a:extLst>
              <a:ext uri="{FF2B5EF4-FFF2-40B4-BE49-F238E27FC236}">
                <a16:creationId xmlns:a16="http://schemas.microsoft.com/office/drawing/2014/main" id="{CA4B3B61-67EA-F20E-65E5-87DE865A2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743200"/>
            <a:ext cx="7656572" cy="1908875"/>
          </a:xfrm>
          <a:noFill/>
        </p:spPr>
        <p:txBody>
          <a:bodyPr lIns="914400" tIns="0" rIns="91440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3">
            <a:extLst>
              <a:ext uri="{FF2B5EF4-FFF2-40B4-BE49-F238E27FC236}">
                <a16:creationId xmlns:a16="http://schemas.microsoft.com/office/drawing/2014/main" id="{37280E62-5017-31C6-D2D1-92C3EAE966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" y="4913790"/>
            <a:ext cx="7656568" cy="691895"/>
          </a:xfrm>
          <a:prstGeom prst="rect">
            <a:avLst/>
          </a:prstGeom>
        </p:spPr>
        <p:txBody>
          <a:bodyPr wrap="square" lIns="914400" rIns="914400" anchor="ctr" anchorCtr="0">
            <a:noAutofit/>
          </a:bodyPr>
          <a:lstStyle>
            <a:lvl1pPr>
              <a:lnSpc>
                <a:spcPct val="100000"/>
              </a:lnSpc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3C5302-C219-7984-41A1-6FC2D143D8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0287" y="145750"/>
            <a:ext cx="1612311" cy="1664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663B2D-EEB1-D85D-1D5C-AF9E412834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1478" y="1320354"/>
            <a:ext cx="505026" cy="44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09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0137E3-7C1A-97CE-60A2-DAE38B697A08}"/>
              </a:ext>
            </a:extLst>
          </p:cNvPr>
          <p:cNvSpPr/>
          <p:nvPr userDrawn="1"/>
        </p:nvSpPr>
        <p:spPr>
          <a:xfrm>
            <a:off x="-1" y="6538912"/>
            <a:ext cx="12192000" cy="319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b="0" i="0" dirty="0">
              <a:solidFill>
                <a:srgbClr val="FFB300"/>
              </a:solidFill>
              <a:latin typeface="Arial Regular"/>
            </a:endParaRPr>
          </a:p>
        </p:txBody>
      </p:sp>
      <p:sp>
        <p:nvSpPr>
          <p:cNvPr id="11" name="Title 17">
            <a:extLst>
              <a:ext uri="{FF2B5EF4-FFF2-40B4-BE49-F238E27FC236}">
                <a16:creationId xmlns:a16="http://schemas.microsoft.com/office/drawing/2014/main" id="{D9F461A9-278A-D7B9-1527-C854A596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2743200"/>
            <a:ext cx="12191999" cy="1908875"/>
          </a:xfrm>
          <a:noFill/>
        </p:spPr>
        <p:txBody>
          <a:bodyPr lIns="914400" tIns="0" rIns="91440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2CCC6906-D663-75F2-7454-A230DF2D20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" y="4913790"/>
            <a:ext cx="12191997" cy="691895"/>
          </a:xfrm>
          <a:prstGeom prst="rect">
            <a:avLst/>
          </a:prstGeom>
        </p:spPr>
        <p:txBody>
          <a:bodyPr wrap="square" lIns="914400" rIns="914400" anchor="ctr" anchorCtr="0">
            <a:noAutofit/>
          </a:bodyPr>
          <a:lstStyle>
            <a:lvl1pPr>
              <a:lnSpc>
                <a:spcPct val="100000"/>
              </a:lnSpc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F1BAAC-B4B5-0091-5CBF-E7EE315B44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0287" y="145750"/>
            <a:ext cx="1612311" cy="16642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F9274C-37D1-4015-D6C4-D2C2802726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1478" y="1320354"/>
            <a:ext cx="505026" cy="44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0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1600200"/>
            <a:ext cx="11277599" cy="4267200"/>
          </a:xfrm>
        </p:spPr>
        <p:txBody>
          <a:bodyPr tIns="0"/>
          <a:lstStyle>
            <a:lvl1pPr marL="514350" indent="-514350">
              <a:buFont typeface="+mj-lt"/>
              <a:buAutoNum type="arabicPeriod"/>
              <a:defRPr sz="2800"/>
            </a:lvl1pPr>
            <a:lvl2pPr marL="228600" indent="-225425"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458788"/>
            <a:ext cx="11277598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13">
            <a:extLst>
              <a:ext uri="{FF2B5EF4-FFF2-40B4-BE49-F238E27FC236}">
                <a16:creationId xmlns:a16="http://schemas.microsoft.com/office/drawing/2014/main" id="{0A8CED44-BB49-B297-2D98-68B91954D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0664" y="6464798"/>
            <a:ext cx="412908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 marL="0">
              <a:defRPr sz="1000"/>
            </a:lvl6pPr>
            <a:lvl7pPr marL="0">
              <a:defRPr sz="1000"/>
            </a:lvl7pPr>
            <a:lvl8pPr marL="0">
              <a:defRPr sz="1000"/>
            </a:lvl8pPr>
            <a:lvl9pPr>
              <a:defRPr sz="1000"/>
            </a:lvl9pPr>
          </a:lstStyle>
          <a:p>
            <a:r>
              <a:rPr lang="en-US" dirty="0">
                <a:solidFill>
                  <a:srgbClr val="444746"/>
                </a:solidFill>
                <a:latin typeface="Roboto" panose="02000000000000000000" pitchFamily="2" charset="0"/>
              </a:rPr>
              <a:t>An NCI-designated comprehensive cancer center</a:t>
            </a:r>
            <a:endParaRPr lang="en-US" sz="7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CC3519-64B1-905B-8415-F7E54C56E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5354" y="6010225"/>
            <a:ext cx="1131215" cy="750771"/>
          </a:xfrm>
          <a:prstGeom prst="rect">
            <a:avLst/>
          </a:prstGeom>
        </p:spPr>
      </p:pic>
      <p:sp>
        <p:nvSpPr>
          <p:cNvPr id="16" name="Slide Number Placeholder 14">
            <a:extLst>
              <a:ext uri="{FF2B5EF4-FFF2-40B4-BE49-F238E27FC236}">
                <a16:creationId xmlns:a16="http://schemas.microsoft.com/office/drawing/2014/main" id="{09D71BE6-321E-A85A-1954-0E7AE8BAB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7" y="6409944"/>
            <a:ext cx="685800" cy="27432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  <a:lvl2pPr marL="0" algn="r">
              <a:defRPr sz="1000"/>
            </a:lvl2pPr>
            <a:lvl3pPr marL="0" algn="r">
              <a:defRPr sz="1000"/>
            </a:lvl3pPr>
            <a:lvl4pPr marL="0" algn="r">
              <a:defRPr sz="1000"/>
            </a:lvl4pPr>
            <a:lvl5pPr marL="0" algn="r">
              <a:defRPr sz="1000"/>
            </a:lvl5pPr>
            <a:lvl6pPr marL="0" algn="r">
              <a:defRPr sz="1000"/>
            </a:lvl6pPr>
            <a:lvl7pPr marL="0" algn="r">
              <a:defRPr sz="1000"/>
            </a:lvl7pPr>
            <a:lvl8pPr marL="0" algn="r">
              <a:defRPr sz="1000"/>
            </a:lvl8pPr>
            <a:lvl9pPr marL="0" algn="r">
              <a:defRPr sz="1000"/>
            </a:lvl9pPr>
          </a:lstStyle>
          <a:p>
            <a:fld id="{F3EC7EDD-B554-9142-9977-52420729B2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759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9143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457200" y="1600200"/>
            <a:ext cx="11277597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1A3F136-E314-4421-B992-CE7B2F1700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7" y="6409944"/>
            <a:ext cx="685800" cy="27432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rgbClr val="000000"/>
                </a:solidFill>
              </a:defRPr>
            </a:lvl1pPr>
            <a:lvl2pPr marL="0" algn="r">
              <a:defRPr sz="1000"/>
            </a:lvl2pPr>
            <a:lvl3pPr marL="0" algn="r">
              <a:defRPr sz="1000"/>
            </a:lvl3pPr>
            <a:lvl4pPr marL="0" algn="r">
              <a:defRPr sz="1000"/>
            </a:lvl4pPr>
            <a:lvl5pPr marL="0" algn="r">
              <a:defRPr sz="1000"/>
            </a:lvl5pPr>
            <a:lvl6pPr marL="0" algn="r">
              <a:defRPr sz="1000"/>
            </a:lvl6pPr>
            <a:lvl7pPr marL="0" algn="r">
              <a:defRPr sz="1000"/>
            </a:lvl7pPr>
            <a:lvl8pPr marL="0" algn="r">
              <a:defRPr sz="1000"/>
            </a:lvl8pPr>
            <a:lvl9pPr marL="0" algn="r">
              <a:defRPr sz="1000"/>
            </a:lvl9pPr>
          </a:lstStyle>
          <a:p>
            <a:fld id="{F3EC7EDD-B554-9142-9977-52420729B2A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9DD9B0-D865-43B9-A616-920A5A0C97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5354" y="6010225"/>
            <a:ext cx="1131216" cy="750771"/>
          </a:xfrm>
          <a:prstGeom prst="rect">
            <a:avLst/>
          </a:prstGeom>
        </p:spPr>
      </p:pic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5F4E7A18-29BD-A7C3-783E-80BEFF7B4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0664" y="6464798"/>
            <a:ext cx="412908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 marL="0">
              <a:defRPr sz="1000"/>
            </a:lvl6pPr>
            <a:lvl7pPr marL="0">
              <a:defRPr sz="1000"/>
            </a:lvl7pPr>
            <a:lvl8pPr marL="0">
              <a:defRPr sz="1000"/>
            </a:lvl8pPr>
            <a:lvl9pPr>
              <a:defRPr sz="1000"/>
            </a:lvl9pPr>
          </a:lstStyle>
          <a:p>
            <a:r>
              <a:rPr lang="en-US" dirty="0">
                <a:solidFill>
                  <a:srgbClr val="444746"/>
                </a:solidFill>
                <a:latin typeface="Roboto" panose="02000000000000000000" pitchFamily="2" charset="0"/>
              </a:rPr>
              <a:t>An NCI-designated comprehensive cancer center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20870970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8788"/>
            <a:ext cx="11277600" cy="9128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457200" y="1600200"/>
            <a:ext cx="11277598" cy="20208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8"/>
          </p:nvPr>
        </p:nvSpPr>
        <p:spPr>
          <a:xfrm>
            <a:off x="457200" y="3831336"/>
            <a:ext cx="5492496" cy="20208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19"/>
          </p:nvPr>
        </p:nvSpPr>
        <p:spPr>
          <a:xfrm>
            <a:off x="6242304" y="3831336"/>
            <a:ext cx="5492494" cy="20208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14">
            <a:extLst>
              <a:ext uri="{FF2B5EF4-FFF2-40B4-BE49-F238E27FC236}">
                <a16:creationId xmlns:a16="http://schemas.microsoft.com/office/drawing/2014/main" id="{84F68B2F-876B-6F74-D189-98346E0DB0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7" y="6409944"/>
            <a:ext cx="685800" cy="27432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rgbClr val="000000"/>
                </a:solidFill>
              </a:defRPr>
            </a:lvl1pPr>
            <a:lvl2pPr marL="0" algn="r">
              <a:defRPr sz="1000"/>
            </a:lvl2pPr>
            <a:lvl3pPr marL="0" algn="r">
              <a:defRPr sz="1000"/>
            </a:lvl3pPr>
            <a:lvl4pPr marL="0" algn="r">
              <a:defRPr sz="1000"/>
            </a:lvl4pPr>
            <a:lvl5pPr marL="0" algn="r">
              <a:defRPr sz="1000"/>
            </a:lvl5pPr>
            <a:lvl6pPr marL="0" algn="r">
              <a:defRPr sz="1000"/>
            </a:lvl6pPr>
            <a:lvl7pPr marL="0" algn="r">
              <a:defRPr sz="1000"/>
            </a:lvl7pPr>
            <a:lvl8pPr marL="0" algn="r">
              <a:defRPr sz="1000"/>
            </a:lvl8pPr>
            <a:lvl9pPr marL="0" algn="r">
              <a:defRPr sz="1000"/>
            </a:lvl9pPr>
          </a:lstStyle>
          <a:p>
            <a:fld id="{F3EC7EDD-B554-9142-9977-52420729B2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8C34D692-73C0-353D-0080-7D6AADE8F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0664" y="6464798"/>
            <a:ext cx="412908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 marL="0">
              <a:defRPr sz="1000"/>
            </a:lvl6pPr>
            <a:lvl7pPr marL="0">
              <a:defRPr sz="1000"/>
            </a:lvl7pPr>
            <a:lvl8pPr marL="0">
              <a:defRPr sz="1000"/>
            </a:lvl8pPr>
            <a:lvl9pPr>
              <a:defRPr sz="1000"/>
            </a:lvl9pPr>
          </a:lstStyle>
          <a:p>
            <a:r>
              <a:rPr lang="en-US" dirty="0">
                <a:solidFill>
                  <a:srgbClr val="444746"/>
                </a:solidFill>
                <a:latin typeface="Roboto" panose="02000000000000000000" pitchFamily="2" charset="0"/>
              </a:rPr>
              <a:t>An NCI-designated comprehensive cancer center</a:t>
            </a:r>
            <a:endParaRPr lang="en-US" sz="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42D905-B6DC-FD3B-3681-E36711AAE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5354" y="6010225"/>
            <a:ext cx="1131216" cy="7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86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283" userDrawn="1">
          <p15:clr>
            <a:srgbClr val="FBAE40"/>
          </p15:clr>
        </p15:guide>
        <p15:guide id="4" orient="horz" pos="240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8788"/>
            <a:ext cx="11277600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8686800" y="6464808"/>
            <a:ext cx="2289585" cy="153888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  <a:lvl2pPr marL="0" algn="r">
              <a:defRPr sz="1000"/>
            </a:lvl2pPr>
            <a:lvl3pPr marL="0" algn="r">
              <a:defRPr sz="1000"/>
            </a:lvl3pPr>
            <a:lvl4pPr marL="0" algn="r">
              <a:defRPr sz="1000"/>
            </a:lvl4pPr>
            <a:lvl5pPr marL="0" algn="r">
              <a:defRPr sz="1000"/>
            </a:lvl5pPr>
            <a:lvl6pPr>
              <a:defRPr sz="1000"/>
            </a:lvl6pPr>
            <a:lvl7pPr marL="914400">
              <a:defRPr sz="1000"/>
            </a:lvl7pPr>
            <a:lvl8pPr marL="914400">
              <a:defRPr sz="1000"/>
            </a:lvl8pPr>
            <a:lvl9pPr>
              <a:defRPr sz="1000"/>
            </a:lvl9pPr>
          </a:lstStyle>
          <a:p>
            <a:pPr indent="-3657600"/>
            <a:r>
              <a:rPr lang="en-US"/>
              <a:t>Date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idx="1"/>
          </p:nvPr>
        </p:nvSpPr>
        <p:spPr>
          <a:xfrm>
            <a:off x="457199" y="1600200"/>
            <a:ext cx="11277599" cy="4267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9772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3" r:id="rId2"/>
    <p:sldLayoutId id="2147483726" r:id="rId3"/>
    <p:sldLayoutId id="2147483725" r:id="rId4"/>
    <p:sldLayoutId id="2147483720" r:id="rId5"/>
    <p:sldLayoutId id="2147483715" r:id="rId6"/>
    <p:sldLayoutId id="2147483717" r:id="rId7"/>
    <p:sldLayoutId id="2147483663" r:id="rId8"/>
    <p:sldLayoutId id="2147483700" r:id="rId9"/>
    <p:sldLayoutId id="2147483701" r:id="rId10"/>
    <p:sldLayoutId id="2147483710" r:id="rId11"/>
    <p:sldLayoutId id="2147483705" r:id="rId12"/>
    <p:sldLayoutId id="2147483706" r:id="rId13"/>
    <p:sldLayoutId id="2147483704" r:id="rId14"/>
    <p:sldLayoutId id="2147483709" r:id="rId15"/>
    <p:sldLayoutId id="2147483707" r:id="rId16"/>
    <p:sldLayoutId id="2147483718" r:id="rId17"/>
    <p:sldLayoutId id="2147483727" r:id="rId18"/>
    <p:sldLayoutId id="2147483690" r:id="rId19"/>
    <p:sldLayoutId id="2147483691" r:id="rId20"/>
    <p:sldLayoutId id="2147483692" r:id="rId2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169863" indent="-166688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450850" indent="-225425" algn="l" defTabSz="457200" rtl="0" eaLnBrk="1" latinLnBrk="0" hangingPunct="1">
        <a:spcBef>
          <a:spcPct val="20000"/>
        </a:spcBef>
        <a:buFont typeface="Lucida Grande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692150" indent="-2413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Arial"/>
        </a:defRPr>
      </a:lvl4pPr>
      <a:lvl5pPr marL="917575" indent="-225425" algn="l" defTabSz="457200" rtl="0" eaLnBrk="1" latinLnBrk="0" hangingPunct="1">
        <a:spcBef>
          <a:spcPct val="20000"/>
        </a:spcBef>
        <a:buFont typeface="Calibri" panose="020F0502020204030204" pitchFamily="34" charset="0"/>
        <a:buChar char="–"/>
        <a:defRPr sz="1600" kern="120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914400" indent="-228600" algn="l" defTabSz="457200" rtl="0" eaLnBrk="1" latinLnBrk="0" hangingPunct="1">
        <a:spcBef>
          <a:spcPct val="200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914400" indent="-228600" algn="l" defTabSz="457200" rtl="0" eaLnBrk="1" latinLnBrk="0" hangingPunct="1">
        <a:spcBef>
          <a:spcPct val="200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00" indent="-228600" algn="l" defTabSz="457200" rtl="0" eaLnBrk="1" latinLnBrk="0" hangingPunct="1">
        <a:spcBef>
          <a:spcPct val="200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914400" indent="-228600" algn="l" defTabSz="457200" rtl="0" eaLnBrk="1" latinLnBrk="0" hangingPunct="1">
        <a:spcBef>
          <a:spcPct val="200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" userDrawn="1">
          <p15:clr>
            <a:srgbClr val="F26B43"/>
          </p15:clr>
        </p15:guide>
        <p15:guide id="2" pos="7392" userDrawn="1">
          <p15:clr>
            <a:srgbClr val="F26B43"/>
          </p15:clr>
        </p15:guide>
        <p15:guide id="3" pos="3924" userDrawn="1">
          <p15:clr>
            <a:srgbClr val="F26B43"/>
          </p15:clr>
        </p15:guide>
        <p15:guide id="4" orient="horz" pos="288" userDrawn="1">
          <p15:clr>
            <a:srgbClr val="F26B43"/>
          </p15:clr>
        </p15:guide>
        <p15:guide id="6" orient="horz" pos="4149" userDrawn="1">
          <p15:clr>
            <a:srgbClr val="F26B43"/>
          </p15:clr>
        </p15:guide>
        <p15:guide id="7" orient="horz" pos="3696" userDrawn="1">
          <p15:clr>
            <a:srgbClr val="F26B43"/>
          </p15:clr>
        </p15:guide>
        <p15:guide id="8" orient="horz" pos="1008" userDrawn="1">
          <p15:clr>
            <a:srgbClr val="F26B43"/>
          </p15:clr>
        </p15:guide>
        <p15:guide id="9" orient="horz" pos="864" userDrawn="1">
          <p15:clr>
            <a:srgbClr val="F26B43"/>
          </p15:clr>
        </p15:guide>
        <p15:guide id="10" pos="3756" userDrawn="1">
          <p15:clr>
            <a:srgbClr val="F26B43"/>
          </p15:clr>
        </p15:guide>
        <p15:guide id="11" pos="2712" userDrawn="1">
          <p15:clr>
            <a:srgbClr val="F26B43"/>
          </p15:clr>
        </p15:guide>
        <p15:guide id="12" pos="2539" userDrawn="1">
          <p15:clr>
            <a:srgbClr val="F26B43"/>
          </p15:clr>
        </p15:guide>
        <p15:guide id="13" pos="4967" userDrawn="1">
          <p15:clr>
            <a:srgbClr val="F26B43"/>
          </p15:clr>
        </p15:guide>
        <p15:guide id="14" pos="51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B831-2B1D-D649-608E-870581217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315154-0281-D8C5-841A-F043534F05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91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DBAD2CD7-F443-4584-BCD9-43CBC8FAC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22D3096-146B-4A42-BE9C-7D9986C8A840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E3BBB65-3A0E-4E3A-81A5-0642AB83AD38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6CAA5E4-8437-43E0-AF48-66815B9F0E34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0664" y="6464798"/>
            <a:ext cx="4129086" cy="153888"/>
          </a:xfrm>
        </p:spPr>
        <p:txBody>
          <a:bodyPr/>
          <a:lstStyle/>
          <a:p>
            <a:r>
              <a:rPr lang="en-US"/>
              <a:t>An NCI-designated comprehensive cancer center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0759438" y="6409944"/>
            <a:ext cx="975360" cy="274320"/>
          </a:xfrm>
          <a:prstGeom prst="rect">
            <a:avLst/>
          </a:prstGeom>
        </p:spPr>
        <p:txBody>
          <a:bodyPr/>
          <a:lstStyle/>
          <a:p>
            <a:fld id="{F3EC7EDD-B554-9142-9977-52420729B2A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634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283D7ED-BB01-46BD-A97D-FCDB03902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DF409C6-77AE-4F75-9DBC-D0FCD305D5FC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9AC6867-BF8D-4AC3-95AB-AD12D87AD630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4030664" y="6464798"/>
            <a:ext cx="4129086" cy="153888"/>
          </a:xfrm>
        </p:spPr>
        <p:txBody>
          <a:bodyPr/>
          <a:lstStyle/>
          <a:p>
            <a:r>
              <a:rPr lang="en-US"/>
              <a:t>An NCI-designated comprehensive cancer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759438" y="6409944"/>
            <a:ext cx="975360" cy="274320"/>
          </a:xfrm>
          <a:prstGeom prst="rect">
            <a:avLst/>
          </a:prstGeom>
        </p:spPr>
        <p:txBody>
          <a:bodyPr/>
          <a:lstStyle/>
          <a:p>
            <a:fld id="{F3EC7EDD-B554-9142-9977-52420729B2A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81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8A5E002-3AC1-4D79-9DCC-2D8C0CF09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42D1F7-BBA7-4E19-91A0-485F19FBFB43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A45B1A1-347D-4C78-946F-007F990804D2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030664" y="6464798"/>
            <a:ext cx="4129086" cy="153888"/>
          </a:xfrm>
        </p:spPr>
        <p:txBody>
          <a:bodyPr/>
          <a:lstStyle/>
          <a:p>
            <a:r>
              <a:rPr lang="en-US"/>
              <a:t>An NCI-designated comprehensive cancer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759438" y="6409944"/>
            <a:ext cx="975360" cy="274320"/>
          </a:xfrm>
          <a:prstGeom prst="rect">
            <a:avLst/>
          </a:prstGeom>
        </p:spPr>
        <p:txBody>
          <a:bodyPr/>
          <a:lstStyle/>
          <a:p>
            <a:fld id="{F3EC7EDD-B554-9142-9977-52420729B2A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73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1A2B19C-5907-4D2E-97FA-1DA37A269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54B79EF-DC09-4D3B-8F7F-91391ACFBDB6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DADE695-E949-4D5B-B60C-711E203CA731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030664" y="6464798"/>
            <a:ext cx="4129086" cy="153888"/>
          </a:xfrm>
        </p:spPr>
        <p:txBody>
          <a:bodyPr/>
          <a:lstStyle/>
          <a:p>
            <a:r>
              <a:rPr lang="en-US"/>
              <a:t>An NCI-designated comprehensive cancer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759438" y="6409944"/>
            <a:ext cx="975360" cy="274320"/>
          </a:xfrm>
          <a:prstGeom prst="rect">
            <a:avLst/>
          </a:prstGeom>
        </p:spPr>
        <p:txBody>
          <a:bodyPr/>
          <a:lstStyle/>
          <a:p>
            <a:fld id="{F3EC7EDD-B554-9142-9977-52420729B2A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956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4B3FABD-D315-4A13-8929-556C534CA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039D5E3-0407-4E99-9F3F-05BB9EA0CC3F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EB54A6B-AFD6-4DF6-884F-3428056BCF44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C48F084-0F11-4E48-83CE-8FA9F5A0096B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4030664" y="6464798"/>
            <a:ext cx="4129086" cy="153888"/>
          </a:xfrm>
        </p:spPr>
        <p:txBody>
          <a:bodyPr/>
          <a:lstStyle/>
          <a:p>
            <a:r>
              <a:rPr lang="en-US"/>
              <a:t>An NCI-designated comprehensive cancer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759438" y="6409944"/>
            <a:ext cx="975360" cy="274320"/>
          </a:xfrm>
          <a:prstGeom prst="rect">
            <a:avLst/>
          </a:prstGeom>
        </p:spPr>
        <p:txBody>
          <a:bodyPr/>
          <a:lstStyle/>
          <a:p>
            <a:fld id="{F3EC7EDD-B554-9142-9977-52420729B2A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795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9CA4ED2-CD2C-4460-B43B-0A4B928AB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0664" y="6464798"/>
            <a:ext cx="4129086" cy="153888"/>
          </a:xfrm>
        </p:spPr>
        <p:txBody>
          <a:bodyPr/>
          <a:lstStyle/>
          <a:p>
            <a:r>
              <a:rPr lang="en-US"/>
              <a:t>An NCI-designated comprehensive cancer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759438" y="6409944"/>
            <a:ext cx="975360" cy="274320"/>
          </a:xfrm>
          <a:prstGeom prst="rect">
            <a:avLst/>
          </a:prstGeom>
        </p:spPr>
        <p:txBody>
          <a:bodyPr/>
          <a:lstStyle/>
          <a:p>
            <a:fld id="{F3EC7EDD-B554-9142-9977-52420729B2A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53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2B5923D-B3FC-4BC8-B7AB-6CB055AC9C5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030664" y="6464798"/>
            <a:ext cx="4129086" cy="153888"/>
          </a:xfrm>
        </p:spPr>
        <p:txBody>
          <a:bodyPr/>
          <a:lstStyle/>
          <a:p>
            <a:r>
              <a:rPr lang="en-US"/>
              <a:t>An NCI-designated comprehensive cancer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759438" y="6409944"/>
            <a:ext cx="975360" cy="274320"/>
          </a:xfrm>
          <a:prstGeom prst="rect">
            <a:avLst/>
          </a:prstGeom>
        </p:spPr>
        <p:txBody>
          <a:bodyPr/>
          <a:lstStyle/>
          <a:p>
            <a:fld id="{F3EC7EDD-B554-9142-9977-52420729B2A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475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2E950-838B-DF38-4CCC-C36FD98A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5F74B-1380-0CAE-6E93-B892B1CCD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EC7EDD-B554-9142-9977-52420729B2A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31534-2A73-A925-3DF7-D03FF341E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indent="-5486400"/>
            <a:r>
              <a:rPr lang="en-US"/>
              <a:t>An NCI-designated comprehensive cancer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785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B555EDB-67AB-4D38-BBE8-AC18159AA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267200" y="6464808"/>
            <a:ext cx="3657600" cy="153888"/>
          </a:xfrm>
        </p:spPr>
        <p:txBody>
          <a:bodyPr/>
          <a:lstStyle/>
          <a:p>
            <a:r>
              <a:rPr lang="en-US"/>
              <a:t>An NCI-designated comprehensive cancer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759438" y="6409944"/>
            <a:ext cx="975360" cy="274320"/>
          </a:xfrm>
          <a:prstGeom prst="rect">
            <a:avLst/>
          </a:prstGeom>
        </p:spPr>
        <p:txBody>
          <a:bodyPr/>
          <a:lstStyle/>
          <a:p>
            <a:fld id="{F3EC7EDD-B554-9142-9977-52420729B2A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338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5076BDF-CEF5-4F24-AC26-1531E82F9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267200" y="6464808"/>
            <a:ext cx="3657600" cy="153888"/>
          </a:xfrm>
        </p:spPr>
        <p:txBody>
          <a:bodyPr/>
          <a:lstStyle/>
          <a:p>
            <a:r>
              <a:rPr lang="en-US"/>
              <a:t>An NCI-designated comprehensive cancer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759438" y="6409944"/>
            <a:ext cx="975360" cy="274320"/>
          </a:xfrm>
          <a:prstGeom prst="rect">
            <a:avLst/>
          </a:prstGeom>
        </p:spPr>
        <p:txBody>
          <a:bodyPr/>
          <a:lstStyle/>
          <a:p>
            <a:fld id="{F3EC7EDD-B554-9142-9977-52420729B2A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134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D161B-2BC0-EF05-BCC4-9B8A697C4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9A4D2-1DFD-F13B-2ADA-527287C7BA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63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D26C42B-2084-4214-8044-24D0968BD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267200" y="6464808"/>
            <a:ext cx="3657600" cy="153888"/>
          </a:xfrm>
        </p:spPr>
        <p:txBody>
          <a:bodyPr/>
          <a:lstStyle/>
          <a:p>
            <a:r>
              <a:rPr lang="en-US"/>
              <a:t>An NCI-designated comprehensive cancer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759438" y="6409944"/>
            <a:ext cx="975360" cy="274320"/>
          </a:xfrm>
          <a:prstGeom prst="rect">
            <a:avLst/>
          </a:prstGeom>
        </p:spPr>
        <p:txBody>
          <a:bodyPr/>
          <a:lstStyle/>
          <a:p>
            <a:fld id="{F3EC7EDD-B554-9142-9977-52420729B2A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87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43EEB-1DD5-B336-67DB-33677EFEA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7AF69-5450-6381-3D9C-F8150ED379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91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84534-971F-BF9D-791E-20A302ADB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B77CD8-D4A3-E833-A8E1-57D747DA14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91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244FFC9-EDDF-91E7-C32F-CA86A7A462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56569" y="0"/>
            <a:ext cx="4535427" cy="653891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032F92-0813-D6FB-B3CE-8A9EBD48C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A85F17-4184-07E4-B8A2-ED3C3FC176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Arrow: Right 22">
            <a:extLst>
              <a:ext uri="{FF2B5EF4-FFF2-40B4-BE49-F238E27FC236}">
                <a16:creationId xmlns:a16="http://schemas.microsoft.com/office/drawing/2014/main" id="{5566215B-4B95-DA44-6856-D7CA5D41E57D}"/>
              </a:ext>
            </a:extLst>
          </p:cNvPr>
          <p:cNvSpPr/>
          <p:nvPr/>
        </p:nvSpPr>
        <p:spPr>
          <a:xfrm rot="5400000">
            <a:off x="9616211" y="2241854"/>
            <a:ext cx="616142" cy="787364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5511E9-63FF-FAB3-A914-5BF5C4649B76}"/>
              </a:ext>
            </a:extLst>
          </p:cNvPr>
          <p:cNvGrpSpPr/>
          <p:nvPr/>
        </p:nvGrpSpPr>
        <p:grpSpPr>
          <a:xfrm>
            <a:off x="7857015" y="973247"/>
            <a:ext cx="4134531" cy="1354219"/>
            <a:chOff x="4654009" y="5275181"/>
            <a:chExt cx="4134531" cy="135421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21D3873-D139-03D0-F98B-F31276E1A529}"/>
                </a:ext>
              </a:extLst>
            </p:cNvPr>
            <p:cNvSpPr/>
            <p:nvPr/>
          </p:nvSpPr>
          <p:spPr>
            <a:xfrm>
              <a:off x="4654009" y="5275181"/>
              <a:ext cx="4134531" cy="135421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257FD4-60A6-BD07-0185-0220B41CF3B3}"/>
                </a:ext>
              </a:extLst>
            </p:cNvPr>
            <p:cNvSpPr txBox="1"/>
            <p:nvPr/>
          </p:nvSpPr>
          <p:spPr>
            <a:xfrm>
              <a:off x="4698001" y="5275181"/>
              <a:ext cx="3998662" cy="1354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FFFFFF"/>
                  </a:solidFill>
                  <a:ea typeface="Corbel" charset="0"/>
                  <a:cs typeface="Corbel" charset="0"/>
                </a:rPr>
                <a:t>Inserting a picture</a:t>
              </a:r>
            </a:p>
            <a:p>
              <a:r>
                <a:rPr lang="en-US" sz="900" dirty="0">
                  <a:solidFill>
                    <a:srgbClr val="FFFFFF"/>
                  </a:solidFill>
                  <a:ea typeface="Corbel" charset="0"/>
                  <a:cs typeface="Corbel" charset="0"/>
                </a:rPr>
                <a:t>The gray box is an image placeholder that provides context as to where an imported image will be in relation to other objects on the slide. </a:t>
              </a:r>
            </a:p>
            <a:p>
              <a:endParaRPr lang="en-US" sz="900" dirty="0">
                <a:solidFill>
                  <a:srgbClr val="FFFFFF"/>
                </a:solidFill>
                <a:ea typeface="Corbel" charset="0"/>
                <a:cs typeface="Corbel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sz="900" dirty="0">
                  <a:solidFill>
                    <a:srgbClr val="FFFFFF"/>
                  </a:solidFill>
                  <a:ea typeface="Corbel" charset="0"/>
                  <a:cs typeface="Corbel" charset="0"/>
                </a:rPr>
                <a:t>Click on the image icon of the content box to insert an image.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en-US" sz="900" dirty="0">
                  <a:solidFill>
                    <a:srgbClr val="FFFFFF"/>
                  </a:solidFill>
                  <a:ea typeface="Corbel" charset="0"/>
                  <a:cs typeface="Corbel" charset="0"/>
                </a:rPr>
                <a:t>Navigate to and select the picture you want to place.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en-US" sz="900" dirty="0">
                  <a:solidFill>
                    <a:srgbClr val="FFFFFF"/>
                  </a:solidFill>
                  <a:ea typeface="Corbel" charset="0"/>
                  <a:cs typeface="Corbel" charset="0"/>
                </a:rPr>
                <a:t>If necessary, use the crop tool to reposition the image content within the image box.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en-US" sz="900" dirty="0">
                  <a:solidFill>
                    <a:srgbClr val="FFFFFF"/>
                  </a:solidFill>
                  <a:ea typeface="Corbel" charset="0"/>
                  <a:cs typeface="Corbel" charset="0"/>
                </a:rPr>
                <a:t>Delete this instructions box.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08A4EA-402D-5CE2-A86B-8A666C9613B8}"/>
              </a:ext>
            </a:extLst>
          </p:cNvPr>
          <p:cNvGrpSpPr/>
          <p:nvPr/>
        </p:nvGrpSpPr>
        <p:grpSpPr>
          <a:xfrm>
            <a:off x="7911263" y="4654933"/>
            <a:ext cx="4026038" cy="1354218"/>
            <a:chOff x="8418860" y="5179227"/>
            <a:chExt cx="3617407" cy="135421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2AE140A-DFEE-3ECB-82A4-F0544919774B}"/>
                </a:ext>
              </a:extLst>
            </p:cNvPr>
            <p:cNvSpPr/>
            <p:nvPr/>
          </p:nvSpPr>
          <p:spPr>
            <a:xfrm>
              <a:off x="8418860" y="5179227"/>
              <a:ext cx="3617407" cy="135421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FD2000-70EC-1BEF-3097-39B7FD8CE3C7}"/>
                </a:ext>
              </a:extLst>
            </p:cNvPr>
            <p:cNvSpPr txBox="1"/>
            <p:nvPr/>
          </p:nvSpPr>
          <p:spPr>
            <a:xfrm>
              <a:off x="8457349" y="5179227"/>
              <a:ext cx="3498532" cy="13388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rgbClr val="FFFFFF"/>
                  </a:solidFill>
                  <a:ea typeface="Corbel" charset="0"/>
                  <a:cs typeface="Corbel" charset="0"/>
                </a:rPr>
                <a:t>How to use the Crop Tool</a:t>
              </a:r>
            </a:p>
            <a:p>
              <a:r>
                <a:rPr lang="en-US" sz="900" dirty="0">
                  <a:solidFill>
                    <a:srgbClr val="FFFFFF"/>
                  </a:solidFill>
                  <a:ea typeface="Corbel" charset="0"/>
                  <a:cs typeface="Corbel" charset="0"/>
                </a:rPr>
                <a:t>After inserting the panoramic or horizontal image, use the crop tool to fit the image to the allowed image area. </a:t>
              </a:r>
            </a:p>
            <a:p>
              <a:endParaRPr lang="en-US" sz="900" dirty="0">
                <a:solidFill>
                  <a:srgbClr val="FFFFFF"/>
                </a:solidFill>
                <a:ea typeface="Corbel" charset="0"/>
                <a:cs typeface="Corbel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sz="900" dirty="0">
                  <a:solidFill>
                    <a:srgbClr val="FFFFFF"/>
                  </a:solidFill>
                  <a:ea typeface="Corbel" charset="0"/>
                  <a:cs typeface="Corbel" charset="0"/>
                </a:rPr>
                <a:t>Click on the image icon of the content box to insert an image.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en-US" sz="900" dirty="0">
                  <a:solidFill>
                    <a:srgbClr val="FFFFFF"/>
                  </a:solidFill>
                  <a:ea typeface="Corbel" charset="0"/>
                  <a:cs typeface="Corbel" charset="0"/>
                </a:rPr>
                <a:t>In the “Picture Format” tab at the top, select the crop tool.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en-US" sz="900" dirty="0">
                  <a:solidFill>
                    <a:srgbClr val="FFFFFF"/>
                  </a:solidFill>
                  <a:ea typeface="Corbel" charset="0"/>
                  <a:cs typeface="Corbel" charset="0"/>
                </a:rPr>
                <a:t>If necessary, zoom out to see the edges of your photo. Hold “shift” and drag the corner of your image to desired fit.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en-US" sz="900" dirty="0">
                  <a:solidFill>
                    <a:srgbClr val="FFFFFF"/>
                  </a:solidFill>
                  <a:ea typeface="Corbel" charset="0"/>
                  <a:cs typeface="Corbel" charset="0"/>
                </a:rPr>
                <a:t>Delete this instructions box.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245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E5EA1-6ED0-1FE5-74E8-F800D6A13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70327-AEB5-A0B7-DE28-9007A26F2A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953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73B1C5-3D16-2029-91D1-F7AB6DEC21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03BFF4-5BE4-A7CA-DA14-B9DECFE86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DFD972-C473-11DB-6DE6-2C003E60CF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7" y="6409944"/>
            <a:ext cx="685800" cy="274320"/>
          </a:xfrm>
          <a:prstGeom prst="rect">
            <a:avLst/>
          </a:prstGeom>
        </p:spPr>
        <p:txBody>
          <a:bodyPr/>
          <a:lstStyle/>
          <a:p>
            <a:fld id="{F3EC7EDD-B554-9142-9977-52420729B2A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B2531-6F9A-DBFD-1C04-8C3952ADAA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0664" y="6464798"/>
            <a:ext cx="4129086" cy="153888"/>
          </a:xfrm>
          <a:prstGeom prst="rect">
            <a:avLst/>
          </a:prstGeom>
        </p:spPr>
        <p:txBody>
          <a:bodyPr/>
          <a:lstStyle/>
          <a:p>
            <a:pPr indent="-5486400"/>
            <a:r>
              <a:rPr lang="en-US"/>
              <a:t>An NCI-designated comprehensive cancer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131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E2C6D7A-6628-4397-B08E-E9268F2EC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7F99DCC-C50C-44D7-B0C8-9BCF8A2EB172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4030664" y="6464798"/>
            <a:ext cx="4129086" cy="153888"/>
          </a:xfrm>
        </p:spPr>
        <p:txBody>
          <a:bodyPr/>
          <a:lstStyle/>
          <a:p>
            <a:r>
              <a:rPr lang="en-US"/>
              <a:t>An NCI-designated comprehensive cancer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EC7EDD-B554-9142-9977-52420729B2A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863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8814006-2BBD-427D-8855-4443AE3D9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EC66EA-71D7-4810-8F53-1C413B745237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686F912-812F-4C73-9B21-2A4192D88088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C7AEC6A-CFA7-41A0-9211-5D7C2732C5EB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030664" y="6464798"/>
            <a:ext cx="4129086" cy="153888"/>
          </a:xfrm>
        </p:spPr>
        <p:txBody>
          <a:bodyPr/>
          <a:lstStyle/>
          <a:p>
            <a:r>
              <a:rPr lang="en-US"/>
              <a:t>An NCI-designated comprehensive cancer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759438" y="6409944"/>
            <a:ext cx="975360" cy="274320"/>
          </a:xfrm>
          <a:prstGeom prst="rect">
            <a:avLst/>
          </a:prstGeom>
        </p:spPr>
        <p:txBody>
          <a:bodyPr/>
          <a:lstStyle/>
          <a:p>
            <a:fld id="{F3EC7EDD-B554-9142-9977-52420729B2A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876192"/>
      </p:ext>
    </p:extLst>
  </p:cSld>
  <p:clrMapOvr>
    <a:masterClrMapping/>
  </p:clrMapOvr>
</p:sld>
</file>

<file path=ppt/theme/theme1.xml><?xml version="1.0" encoding="utf-8"?>
<a:theme xmlns:a="http://schemas.openxmlformats.org/drawingml/2006/main" name="vcuh_template_2015_08_31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7CA0C5"/>
      </a:lt2>
      <a:accent1>
        <a:srgbClr val="FFB300"/>
      </a:accent1>
      <a:accent2>
        <a:srgbClr val="5C5E5E"/>
      </a:accent2>
      <a:accent3>
        <a:srgbClr val="00665C"/>
      </a:accent3>
      <a:accent4>
        <a:srgbClr val="761849"/>
      </a:accent4>
      <a:accent5>
        <a:srgbClr val="063955"/>
      </a:accent5>
      <a:accent6>
        <a:srgbClr val="E57100"/>
      </a:accent6>
      <a:hlink>
        <a:srgbClr val="0000EE"/>
      </a:hlink>
      <a:folHlink>
        <a:srgbClr val="551A8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8" id="{787269AB-0C20-7547-A59F-CA0B4E138515}" vid="{BB91E978-B76F-4041-9EEE-B120336578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vcuh_template_2015_08_31</Template>
  <TotalTime>298</TotalTime>
  <Words>254</Words>
  <Application>Microsoft Macintosh PowerPoint</Application>
  <PresentationFormat>Widescreen</PresentationFormat>
  <Paragraphs>44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Arial Regular</vt:lpstr>
      <vt:lpstr>Calibri</vt:lpstr>
      <vt:lpstr>Corbel</vt:lpstr>
      <vt:lpstr>Lucida Grande</vt:lpstr>
      <vt:lpstr>Roboto</vt:lpstr>
      <vt:lpstr>vcuh_template_2015_08_31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James Morrisard</dc:creator>
  <cp:lastModifiedBy>Microsoft Office User</cp:lastModifiedBy>
  <cp:revision>35</cp:revision>
  <dcterms:created xsi:type="dcterms:W3CDTF">2024-07-07T17:57:08Z</dcterms:created>
  <dcterms:modified xsi:type="dcterms:W3CDTF">2025-04-22T17:15:09Z</dcterms:modified>
</cp:coreProperties>
</file>